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60" d="100"/>
          <a:sy n="60" d="100"/>
        </p:scale>
        <p:origin x="167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6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0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7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5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7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6E0FA-DC69-4599-B8D6-0B879E7FD09A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2D525-FD73-42CE-8F64-A2EECD28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3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Manual pictures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1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t="41638" r="21771" b="9591"/>
          <a:stretch/>
        </p:blipFill>
        <p:spPr>
          <a:xfrm>
            <a:off x="0" y="1331495"/>
            <a:ext cx="5967663" cy="3344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41872" r="23289" b="9356"/>
          <a:stretch/>
        </p:blipFill>
        <p:spPr>
          <a:xfrm>
            <a:off x="5967663" y="1331493"/>
            <a:ext cx="6043703" cy="33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755625"/>
            <a:ext cx="4783671" cy="4701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 t="4561" r="17805" b="7602"/>
          <a:stretch/>
        </p:blipFill>
        <p:spPr>
          <a:xfrm rot="60000">
            <a:off x="39731" y="1796326"/>
            <a:ext cx="4704209" cy="45940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36343" r="54158" b="35758"/>
          <a:stretch/>
        </p:blipFill>
        <p:spPr>
          <a:xfrm>
            <a:off x="4783671" y="1731108"/>
            <a:ext cx="5828020" cy="470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1" t="36300" r="4721" b="35801"/>
          <a:stretch/>
        </p:blipFill>
        <p:spPr>
          <a:xfrm>
            <a:off x="10611691" y="1731108"/>
            <a:ext cx="6016020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6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2855495" y="3625516"/>
            <a:ext cx="545431" cy="497305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 rot="10800000">
            <a:off x="2855495" y="1556084"/>
            <a:ext cx="545431" cy="1925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5400000">
            <a:off x="2225842" y="1054768"/>
            <a:ext cx="545431" cy="713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680411" y="1692441"/>
            <a:ext cx="545431" cy="3296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6200000">
            <a:off x="3723776" y="3322721"/>
            <a:ext cx="545431" cy="32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5494422" y="3898230"/>
            <a:ext cx="545431" cy="713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5400000">
            <a:off x="4174957" y="2935706"/>
            <a:ext cx="545431" cy="1925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9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853" y="1242279"/>
            <a:ext cx="4783671" cy="4701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3976" r="21227" b="7602"/>
          <a:stretch/>
        </p:blipFill>
        <p:spPr>
          <a:xfrm rot="60000">
            <a:off x="787192" y="1282428"/>
            <a:ext cx="4641116" cy="46045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98952" y="1242143"/>
            <a:ext cx="4783671" cy="4701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1" t="4678" r="19245" b="7368"/>
          <a:stretch/>
        </p:blipFill>
        <p:spPr>
          <a:xfrm rot="60000">
            <a:off x="5579720" y="1282621"/>
            <a:ext cx="4678928" cy="46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0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2212" r="6195" b="2759"/>
          <a:stretch/>
        </p:blipFill>
        <p:spPr>
          <a:xfrm>
            <a:off x="272715" y="866273"/>
            <a:ext cx="5045242" cy="4170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485" r="3400" b="3217"/>
          <a:stretch/>
        </p:blipFill>
        <p:spPr>
          <a:xfrm>
            <a:off x="5430253" y="866273"/>
            <a:ext cx="5213684" cy="41388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4337" y="4924926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Label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71874" y="4924926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Label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5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2577" r="3399" b="3490"/>
          <a:stretch/>
        </p:blipFill>
        <p:spPr>
          <a:xfrm>
            <a:off x="5847348" y="1147012"/>
            <a:ext cx="5197642" cy="4122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577" r="6963" b="3308"/>
          <a:stretch/>
        </p:blipFill>
        <p:spPr>
          <a:xfrm>
            <a:off x="537411" y="1147012"/>
            <a:ext cx="5005136" cy="41308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0906" y="5269832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Label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6885" y="5277854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Label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1" y="2897772"/>
            <a:ext cx="4915586" cy="1190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98"/>
          <a:stretch/>
        </p:blipFill>
        <p:spPr>
          <a:xfrm>
            <a:off x="1079491" y="2542674"/>
            <a:ext cx="8572500" cy="3550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95077" y="2897772"/>
            <a:ext cx="3656914" cy="119079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38989" y="2550695"/>
            <a:ext cx="1163053" cy="1764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74758" y="2705266"/>
            <a:ext cx="5791199" cy="19250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34715" y="1261739"/>
            <a:ext cx="8342200" cy="2973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t="10351" r="70132" b="27896"/>
          <a:stretch/>
        </p:blipFill>
        <p:spPr>
          <a:xfrm>
            <a:off x="1034715" y="1339516"/>
            <a:ext cx="2759243" cy="287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t="10351" r="70132" b="27896"/>
          <a:stretch/>
        </p:blipFill>
        <p:spPr>
          <a:xfrm>
            <a:off x="3790098" y="1339516"/>
            <a:ext cx="2759243" cy="28795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5878" r="39342" b="21189"/>
          <a:stretch/>
        </p:blipFill>
        <p:spPr>
          <a:xfrm>
            <a:off x="3866148" y="1572127"/>
            <a:ext cx="2607145" cy="2582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6" t="10008" r="12500" b="27724"/>
          <a:stretch/>
        </p:blipFill>
        <p:spPr>
          <a:xfrm>
            <a:off x="6545483" y="1331495"/>
            <a:ext cx="2831432" cy="29036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66148" y="1259305"/>
            <a:ext cx="2430381" cy="2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7" t="10180" r="29279" b="86036"/>
          <a:stretch/>
        </p:blipFill>
        <p:spPr>
          <a:xfrm>
            <a:off x="4906956" y="1331494"/>
            <a:ext cx="601578" cy="1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t="10070" r="12445" b="8608"/>
          <a:stretch/>
        </p:blipFill>
        <p:spPr>
          <a:xfrm>
            <a:off x="1267327" y="0"/>
            <a:ext cx="4074695" cy="35693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11349" r="12692" b="7328"/>
          <a:stretch/>
        </p:blipFill>
        <p:spPr>
          <a:xfrm>
            <a:off x="5526506" y="56147"/>
            <a:ext cx="4074695" cy="3569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1623" r="13089" b="8425"/>
          <a:stretch/>
        </p:blipFill>
        <p:spPr>
          <a:xfrm>
            <a:off x="1287787" y="3569369"/>
            <a:ext cx="4022151" cy="3509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3" t="11640" r="13627" b="9192"/>
          <a:stretch/>
        </p:blipFill>
        <p:spPr>
          <a:xfrm>
            <a:off x="5526506" y="3569369"/>
            <a:ext cx="40233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11329" r="13314" b="7422"/>
          <a:stretch/>
        </p:blipFill>
        <p:spPr>
          <a:xfrm>
            <a:off x="35243" y="2836545"/>
            <a:ext cx="4023360" cy="35661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193" y="-803910"/>
            <a:ext cx="12423457" cy="3611880"/>
            <a:chOff x="16193" y="4263390"/>
            <a:chExt cx="12423457" cy="36118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2" t="9374" r="13548" b="9376"/>
            <a:stretch/>
          </p:blipFill>
          <p:spPr>
            <a:xfrm>
              <a:off x="4182427" y="4309110"/>
              <a:ext cx="4023360" cy="35661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4" t="9374" r="11983" b="9376"/>
            <a:stretch/>
          </p:blipFill>
          <p:spPr>
            <a:xfrm>
              <a:off x="16193" y="4263390"/>
              <a:ext cx="4114800" cy="35661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2" t="11457" r="13548" b="9375"/>
            <a:stretch/>
          </p:blipFill>
          <p:spPr>
            <a:xfrm>
              <a:off x="8416290" y="4375785"/>
              <a:ext cx="4023360" cy="347472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10372" r="12212" b="8378"/>
          <a:stretch/>
        </p:blipFill>
        <p:spPr>
          <a:xfrm>
            <a:off x="8406765" y="2836545"/>
            <a:ext cx="4114800" cy="3566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9373" r="13546" b="7293"/>
          <a:stretch/>
        </p:blipFill>
        <p:spPr>
          <a:xfrm>
            <a:off x="4172902" y="2807970"/>
            <a:ext cx="40233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8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6785" r="5971" b="4795"/>
          <a:stretch/>
        </p:blipFill>
        <p:spPr>
          <a:xfrm>
            <a:off x="3641557" y="465220"/>
            <a:ext cx="4924927" cy="606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6784" r="5280" b="5614"/>
          <a:stretch/>
        </p:blipFill>
        <p:spPr>
          <a:xfrm>
            <a:off x="3609474" y="465222"/>
            <a:ext cx="5093368" cy="60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10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Manual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Hunt, Kevin A. (LARC-D307)[UNIVERSITIES SPACE RESEARCH ASSOCIATION]</dc:creator>
  <cp:lastModifiedBy>Hunt, Kevin A. (LARC-D307)[UNIVERSITIES SPACE RESEARCH ASSOCIATION]</cp:lastModifiedBy>
  <cp:revision>15</cp:revision>
  <dcterms:created xsi:type="dcterms:W3CDTF">2018-08-07T19:20:21Z</dcterms:created>
  <dcterms:modified xsi:type="dcterms:W3CDTF">2018-08-08T21:55:40Z</dcterms:modified>
</cp:coreProperties>
</file>